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0.jpg" ContentType="image/jpeg"/>
  <Override PartName="/ppt/media/image12.jpg" ContentType="image/jpeg"/>
  <Override PartName="/ppt/media/image14.jpg" ContentType="image/jpeg"/>
  <Override PartName="/ppt/media/image28.jpg" ContentType="image/jpeg"/>
  <Override PartName="/ppt/media/image3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64235" cy="5690870"/>
          </a:xfrm>
          <a:custGeom>
            <a:avLst/>
            <a:gdLst/>
            <a:ahLst/>
            <a:cxnLst/>
            <a:rect l="l" t="t" r="r" b="b"/>
            <a:pathLst>
              <a:path w="864235" h="5690870">
                <a:moveTo>
                  <a:pt x="864108" y="0"/>
                </a:moveTo>
                <a:lnTo>
                  <a:pt x="90279" y="0"/>
                </a:lnTo>
                <a:lnTo>
                  <a:pt x="0" y="889"/>
                </a:lnTo>
                <a:lnTo>
                  <a:pt x="0" y="5690616"/>
                </a:lnTo>
                <a:lnTo>
                  <a:pt x="864108" y="9271"/>
                </a:lnTo>
                <a:lnTo>
                  <a:pt x="864108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0"/>
            <a:ext cx="4763770" cy="6858634"/>
          </a:xfrm>
          <a:custGeom>
            <a:avLst/>
            <a:gdLst/>
            <a:ahLst/>
            <a:cxnLst/>
            <a:rect l="l" t="t" r="r" b="b"/>
            <a:pathLst>
              <a:path w="4763770" h="6858634">
                <a:moveTo>
                  <a:pt x="1946148" y="0"/>
                </a:moveTo>
                <a:lnTo>
                  <a:pt x="3165348" y="6857999"/>
                </a:lnTo>
              </a:path>
              <a:path w="4763770" h="6858634">
                <a:moveTo>
                  <a:pt x="4763516" y="3681983"/>
                </a:moveTo>
                <a:lnTo>
                  <a:pt x="0" y="6858570"/>
                </a:lnTo>
              </a:path>
            </a:pathLst>
          </a:custGeom>
          <a:ln w="9525">
            <a:solidFill>
              <a:srgbClr val="5F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2" y="0"/>
                </a:moveTo>
                <a:lnTo>
                  <a:pt x="2042484" y="0"/>
                </a:lnTo>
                <a:lnTo>
                  <a:pt x="0" y="6858000"/>
                </a:lnTo>
                <a:lnTo>
                  <a:pt x="3006852" y="6858000"/>
                </a:lnTo>
                <a:lnTo>
                  <a:pt x="3006852" y="0"/>
                </a:lnTo>
                <a:close/>
              </a:path>
            </a:pathLst>
          </a:custGeom>
          <a:solidFill>
            <a:srgbClr val="5FCAE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5" y="0"/>
                </a:moveTo>
                <a:lnTo>
                  <a:pt x="0" y="0"/>
                </a:lnTo>
                <a:lnTo>
                  <a:pt x="1208191" y="6857999"/>
                </a:lnTo>
                <a:lnTo>
                  <a:pt x="2587665" y="6857999"/>
                </a:lnTo>
                <a:lnTo>
                  <a:pt x="2587665" y="0"/>
                </a:lnTo>
                <a:close/>
              </a:path>
            </a:pathLst>
          </a:custGeom>
          <a:solidFill>
            <a:srgbClr val="5FCAE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1" y="6858000"/>
                </a:lnTo>
                <a:lnTo>
                  <a:pt x="2851161" y="6858000"/>
                </a:lnTo>
                <a:lnTo>
                  <a:pt x="2851161" y="0"/>
                </a:lnTo>
                <a:close/>
              </a:path>
            </a:pathLst>
          </a:custGeom>
          <a:solidFill>
            <a:srgbClr val="17AFE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8" y="0"/>
                </a:moveTo>
                <a:lnTo>
                  <a:pt x="1018959" y="0"/>
                </a:lnTo>
                <a:lnTo>
                  <a:pt x="0" y="6858000"/>
                </a:lnTo>
                <a:lnTo>
                  <a:pt x="1290828" y="6858000"/>
                </a:lnTo>
                <a:lnTo>
                  <a:pt x="1290828" y="0"/>
                </a:lnTo>
                <a:close/>
              </a:path>
            </a:pathLst>
          </a:custGeom>
          <a:solidFill>
            <a:srgbClr val="2D83C3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1" y="6858000"/>
                </a:lnTo>
                <a:lnTo>
                  <a:pt x="1248203" y="6858000"/>
                </a:lnTo>
                <a:lnTo>
                  <a:pt x="1248203" y="0"/>
                </a:lnTo>
                <a:close/>
              </a:path>
            </a:pathLst>
          </a:custGeom>
          <a:solidFill>
            <a:srgbClr val="22619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6529" y="-31242"/>
            <a:ext cx="11838940" cy="632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5.jpg"/><Relationship Id="rId7" Type="http://schemas.openxmlformats.org/officeDocument/2006/relationships/image" Target="../media/image4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Relationship Id="rId9" Type="http://schemas.openxmlformats.org/officeDocument/2006/relationships/image" Target="../media/image13.jf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727" y="2982213"/>
            <a:ext cx="8533130" cy="1009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ts val="3875"/>
              </a:lnSpc>
              <a:spcBef>
                <a:spcPts val="95"/>
              </a:spcBef>
            </a:pPr>
            <a:r>
              <a:rPr sz="3400" b="1" spc="-10" dirty="0">
                <a:solidFill>
                  <a:srgbClr val="006FC0"/>
                </a:solidFill>
                <a:latin typeface="Trebuchet MS"/>
                <a:cs typeface="Trebuchet MS"/>
              </a:rPr>
              <a:t>Bureau</a:t>
            </a:r>
            <a:endParaRPr sz="3400">
              <a:latin typeface="Trebuchet MS"/>
              <a:cs typeface="Trebuchet MS"/>
            </a:endParaRPr>
          </a:p>
          <a:p>
            <a:pPr algn="ctr">
              <a:lnSpc>
                <a:spcPts val="3875"/>
              </a:lnSpc>
            </a:pPr>
            <a:r>
              <a:rPr sz="3400" b="1" dirty="0">
                <a:solidFill>
                  <a:srgbClr val="006FC0"/>
                </a:solidFill>
                <a:latin typeface="Trebuchet MS"/>
                <a:cs typeface="Trebuchet MS"/>
              </a:rPr>
              <a:t>Association</a:t>
            </a:r>
            <a:r>
              <a:rPr sz="3400" b="1" spc="-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006FC0"/>
                </a:solidFill>
                <a:latin typeface="Trebuchet MS"/>
                <a:cs typeface="Trebuchet MS"/>
              </a:rPr>
              <a:t>des</a:t>
            </a:r>
            <a:r>
              <a:rPr sz="3400" b="1" spc="-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006FC0"/>
                </a:solidFill>
                <a:latin typeface="Trebuchet MS"/>
                <a:cs typeface="Trebuchet MS"/>
              </a:rPr>
              <a:t>Maires</a:t>
            </a:r>
            <a:r>
              <a:rPr sz="3400" b="1" spc="-8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400" b="1" dirty="0">
                <a:solidFill>
                  <a:srgbClr val="006FC0"/>
                </a:solidFill>
                <a:latin typeface="Trebuchet MS"/>
                <a:cs typeface="Trebuchet MS"/>
              </a:rPr>
              <a:t>des</a:t>
            </a:r>
            <a:r>
              <a:rPr sz="3400" b="1" spc="-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3400" b="1" spc="-25" dirty="0">
                <a:solidFill>
                  <a:srgbClr val="006FC0"/>
                </a:solidFill>
                <a:latin typeface="Trebuchet MS"/>
                <a:cs typeface="Trebuchet MS"/>
              </a:rPr>
              <a:t>Hauts-de-</a:t>
            </a:r>
            <a:r>
              <a:rPr sz="3400" b="1" spc="-10" dirty="0">
                <a:solidFill>
                  <a:srgbClr val="006FC0"/>
                </a:solidFill>
                <a:latin typeface="Trebuchet MS"/>
                <a:cs typeface="Trebuchet MS"/>
              </a:rPr>
              <a:t>Seine</a:t>
            </a:r>
            <a:endParaRPr sz="3400">
              <a:latin typeface="Trebuchet MS"/>
              <a:cs typeface="Trebuchet MS"/>
            </a:endParaRPr>
          </a:p>
        </p:txBody>
      </p:sp>
      <p:pic>
        <p:nvPicPr>
          <p:cNvPr id="3" name="object 3" descr="Une image contenant texte  Description générée automatiquement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6412" y="350062"/>
            <a:ext cx="3998854" cy="21986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1552" y="5606796"/>
            <a:ext cx="1714500" cy="952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340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463405" algn="ctr">
              <a:lnSpc>
                <a:spcPct val="100000"/>
              </a:lnSpc>
            </a:pPr>
            <a:r>
              <a:rPr dirty="0"/>
              <a:t>des</a:t>
            </a:r>
            <a:r>
              <a:rPr spc="35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pic>
        <p:nvPicPr>
          <p:cNvPr id="4" name="object 4" descr="Bernard GAUDUCHEA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7307" y="588263"/>
            <a:ext cx="1481327" cy="183641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2455" y="3771898"/>
            <a:ext cx="1482852" cy="1482852"/>
          </a:xfrm>
          <a:prstGeom prst="rect">
            <a:avLst/>
          </a:prstGeom>
        </p:spPr>
      </p:pic>
      <p:pic>
        <p:nvPicPr>
          <p:cNvPr id="6" name="object 6" descr="Aline DE MARCILLAC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94276" y="3595115"/>
            <a:ext cx="1481327" cy="1836419"/>
          </a:xfrm>
          <a:prstGeom prst="rect">
            <a:avLst/>
          </a:prstGeom>
        </p:spPr>
      </p:pic>
      <p:pic>
        <p:nvPicPr>
          <p:cNvPr id="7" name="object 7" descr="Pascal PELAIN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92568" y="3596259"/>
            <a:ext cx="1464818" cy="183527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289672" y="2456764"/>
            <a:ext cx="203581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Bernard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GAUDUCHEAU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Vanves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2939" y="5459069"/>
            <a:ext cx="20828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480" marR="5080" indent="-1447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Véronique</a:t>
            </a:r>
            <a:r>
              <a:rPr sz="1400" b="1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JACQUELINE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Vaucresson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1063" y="5459069"/>
            <a:ext cx="184721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Aline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MARCILLAC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Ville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d’Avray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10527" y="5459069"/>
            <a:ext cx="26562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Pascal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PELAIN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Villeneuve-la-Garenne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2" name="object 12" descr="Gregoire DE LA RONCIER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2455" y="588263"/>
            <a:ext cx="1482852" cy="1836419"/>
          </a:xfrm>
          <a:prstGeom prst="rect">
            <a:avLst/>
          </a:prstGeom>
        </p:spPr>
      </p:pic>
      <p:pic>
        <p:nvPicPr>
          <p:cNvPr id="13" name="object 13" descr="Guillaume BOUDY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99788" y="588263"/>
            <a:ext cx="1481327" cy="183641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59307" y="2451607"/>
            <a:ext cx="22885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8630" marR="5080" indent="-45656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Grégoire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4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RONCIERE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Sèvres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38015" y="2451607"/>
            <a:ext cx="15951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16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Guillaume</a:t>
            </a:r>
            <a:r>
              <a:rPr sz="1400" b="1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BOUDY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Suresnes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4016" y="111252"/>
            <a:ext cx="1714500" cy="952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866756" y="1091565"/>
            <a:ext cx="2134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Bureau</a:t>
            </a:r>
            <a:r>
              <a:rPr spc="-20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l’AMD</a:t>
            </a:r>
            <a:r>
              <a:rPr spc="-40" dirty="0"/>
              <a:t> </a:t>
            </a:r>
            <a:r>
              <a:rPr spc="-25" dirty="0"/>
              <a:t>92</a:t>
            </a:r>
          </a:p>
        </p:txBody>
      </p:sp>
      <p:grpSp>
        <p:nvGrpSpPr>
          <p:cNvPr id="4" name="object 4" descr="Jacques KOSSOWSKI"/>
          <p:cNvGrpSpPr/>
          <p:nvPr/>
        </p:nvGrpSpPr>
        <p:grpSpPr>
          <a:xfrm>
            <a:off x="4364291" y="145859"/>
            <a:ext cx="1674495" cy="2215515"/>
            <a:chOff x="4364291" y="145859"/>
            <a:chExt cx="1674495" cy="2215515"/>
          </a:xfrm>
        </p:grpSpPr>
        <p:pic>
          <p:nvPicPr>
            <p:cNvPr id="5" name="object 5" descr="Jacques KOSSOWSKI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3879" y="155447"/>
              <a:ext cx="1655064" cy="21960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69053" y="150621"/>
              <a:ext cx="1664970" cy="2205990"/>
            </a:xfrm>
            <a:custGeom>
              <a:avLst/>
              <a:gdLst/>
              <a:ahLst/>
              <a:cxnLst/>
              <a:rect l="l" t="t" r="r" b="b"/>
              <a:pathLst>
                <a:path w="1664970" h="2205990">
                  <a:moveTo>
                    <a:pt x="0" y="2205608"/>
                  </a:moveTo>
                  <a:lnTo>
                    <a:pt x="1664589" y="2205608"/>
                  </a:lnTo>
                  <a:lnTo>
                    <a:pt x="1664589" y="0"/>
                  </a:lnTo>
                  <a:lnTo>
                    <a:pt x="0" y="0"/>
                  </a:lnTo>
                  <a:lnTo>
                    <a:pt x="0" y="2205608"/>
                  </a:lnTo>
                  <a:close/>
                </a:path>
              </a:pathLst>
            </a:custGeom>
            <a:ln w="9525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 descr="Philippe LAURENT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73879" y="3459479"/>
            <a:ext cx="1655064" cy="2196084"/>
          </a:xfrm>
          <a:prstGeom prst="rect">
            <a:avLst/>
          </a:prstGeom>
        </p:spPr>
      </p:pic>
      <p:pic>
        <p:nvPicPr>
          <p:cNvPr id="8" name="object 8" descr="Bernard GAUDUCHEAU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34300" y="1981200"/>
            <a:ext cx="1731263" cy="2196084"/>
          </a:xfrm>
          <a:prstGeom prst="rect">
            <a:avLst/>
          </a:prstGeom>
        </p:spPr>
      </p:pic>
      <p:pic>
        <p:nvPicPr>
          <p:cNvPr id="9" name="object 9" descr="Pierre-Christophe BAGUET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2416" y="1991867"/>
            <a:ext cx="1732788" cy="219608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406265" y="2378710"/>
            <a:ext cx="189103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9750" marR="5080" indent="-52768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Jacques</a:t>
            </a:r>
            <a:r>
              <a:rPr sz="1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KOSSOWSKI Président</a:t>
            </a:r>
            <a:endParaRPr sz="1400">
              <a:latin typeface="Arial"/>
              <a:cs typeface="Arial"/>
            </a:endParaRPr>
          </a:p>
          <a:p>
            <a:pPr marL="73660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Courbevoie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70019" y="5683402"/>
            <a:ext cx="16065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Philippe</a:t>
            </a:r>
            <a:r>
              <a:rPr sz="1400" b="1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LAURENT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Secrétaire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général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Sceaux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83805" y="4205173"/>
            <a:ext cx="203581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Bernard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GAUDUCHEAU</a:t>
            </a:r>
            <a:endParaRPr sz="1400">
              <a:latin typeface="Arial"/>
              <a:cs typeface="Arial"/>
            </a:endParaRPr>
          </a:p>
          <a:p>
            <a:pPr marL="326390" marR="320675" indent="307340">
              <a:lnSpc>
                <a:spcPct val="100000"/>
              </a:lnSpc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Trésorier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Vanves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6409" y="4215765"/>
            <a:ext cx="26498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 marR="169545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Pierre-Christophe</a:t>
            </a:r>
            <a:r>
              <a:rPr sz="14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BAGUET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1</a:t>
            </a:r>
            <a:r>
              <a:rPr sz="1350" b="1" baseline="24691" dirty="0">
                <a:solidFill>
                  <a:srgbClr val="006FC0"/>
                </a:solidFill>
                <a:latin typeface="Arial"/>
                <a:cs typeface="Arial"/>
              </a:rPr>
              <a:t>er</a:t>
            </a:r>
            <a:r>
              <a:rPr sz="1350" b="1" spc="254" baseline="2469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Vice-Président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Boulogne-Billancourt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4016" y="111252"/>
            <a:ext cx="1714500" cy="952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866756" y="1091565"/>
            <a:ext cx="2134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Bureau</a:t>
            </a:r>
            <a:r>
              <a:rPr spc="-20" dirty="0"/>
              <a:t> </a:t>
            </a:r>
            <a:r>
              <a:rPr dirty="0"/>
              <a:t>de</a:t>
            </a:r>
            <a:r>
              <a:rPr spc="-35" dirty="0"/>
              <a:t> </a:t>
            </a:r>
            <a:r>
              <a:rPr dirty="0"/>
              <a:t>l’AMD</a:t>
            </a:r>
            <a:r>
              <a:rPr spc="-40" dirty="0"/>
              <a:t> </a:t>
            </a:r>
            <a:r>
              <a:rPr spc="-25" dirty="0"/>
              <a:t>92</a:t>
            </a:r>
          </a:p>
        </p:txBody>
      </p:sp>
      <p:pic>
        <p:nvPicPr>
          <p:cNvPr id="4" name="object 4" descr="Aline DE MARCILLAC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5779" y="3896867"/>
            <a:ext cx="1693164" cy="21960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8835" y="3974652"/>
            <a:ext cx="1694688" cy="2034420"/>
          </a:xfrm>
          <a:prstGeom prst="rect">
            <a:avLst/>
          </a:prstGeom>
        </p:spPr>
      </p:pic>
      <p:pic>
        <p:nvPicPr>
          <p:cNvPr id="6" name="object 6" descr="Jean-Didier BERGER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00188" y="1063752"/>
            <a:ext cx="1731263" cy="21960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4923" y="1089233"/>
            <a:ext cx="1656079" cy="2145122"/>
          </a:xfrm>
          <a:prstGeom prst="rect">
            <a:avLst/>
          </a:prstGeom>
        </p:spPr>
      </p:pic>
      <p:pic>
        <p:nvPicPr>
          <p:cNvPr id="8" name="object 8" descr="Etienne LENGEREAU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760" y="3893820"/>
            <a:ext cx="1732788" cy="219608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9144" y="3265170"/>
            <a:ext cx="245237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9055"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>
                <a:solidFill>
                  <a:srgbClr val="006FC0"/>
                </a:solidFill>
                <a:latin typeface="Arial"/>
                <a:cs typeface="Arial"/>
              </a:rPr>
              <a:t>Véronique JACQUELINE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Vaucresson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8266" y="3265170"/>
            <a:ext cx="2080134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>
                <a:solidFill>
                  <a:srgbClr val="006FC0"/>
                </a:solidFill>
                <a:latin typeface="Arial"/>
                <a:cs typeface="Arial"/>
              </a:rPr>
              <a:t>Nadège AZZAZ</a:t>
            </a:r>
          </a:p>
          <a:p>
            <a:pPr marL="268605" marR="5080" indent="-25654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Châtillon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25727" y="6096101"/>
            <a:ext cx="18262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Etienne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LENGEREAU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Montrouge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23945" y="293877"/>
            <a:ext cx="44869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LES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VICE-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PRÉSIDENTES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ET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LES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VICE-PRÉSIDENTS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29861" y="6122009"/>
            <a:ext cx="184721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Aline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MARCILLAC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Ville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d’Avray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01508" y="6117437"/>
            <a:ext cx="23652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Pierre CROSNIER LECONTE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Bois-Colombes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524" y="1303782"/>
            <a:ext cx="1716024" cy="171602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251483" y="3281679"/>
            <a:ext cx="267589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>
                <a:solidFill>
                  <a:srgbClr val="0070BF"/>
                </a:solidFill>
                <a:latin typeface="Arial"/>
                <a:cs typeface="Arial"/>
              </a:rPr>
              <a:t>Agnès POTTIER-DUMAS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70BF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70B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70BF"/>
                </a:solidFill>
                <a:latin typeface="Arial"/>
                <a:cs typeface="Arial"/>
              </a:rPr>
              <a:t>de</a:t>
            </a:r>
            <a:r>
              <a:rPr lang="fr-FR" sz="1400" b="1" dirty="0">
                <a:solidFill>
                  <a:srgbClr val="0070BF"/>
                </a:solidFill>
                <a:latin typeface="Arial"/>
                <a:cs typeface="Arial"/>
              </a:rPr>
              <a:t> Levallois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590790" y="1037590"/>
            <a:ext cx="1744980" cy="2202180"/>
            <a:chOff x="7590790" y="1037590"/>
            <a:chExt cx="1744980" cy="2202180"/>
          </a:xfrm>
        </p:grpSpPr>
        <p:sp>
          <p:nvSpPr>
            <p:cNvPr id="18" name="object 18"/>
            <p:cNvSpPr/>
            <p:nvPr/>
          </p:nvSpPr>
          <p:spPr>
            <a:xfrm>
              <a:off x="7590790" y="1037590"/>
              <a:ext cx="1744980" cy="2202180"/>
            </a:xfrm>
            <a:custGeom>
              <a:avLst/>
              <a:gdLst/>
              <a:ahLst/>
              <a:cxnLst/>
              <a:rect l="l" t="t" r="r" b="b"/>
              <a:pathLst>
                <a:path w="1744979" h="2202180">
                  <a:moveTo>
                    <a:pt x="1744979" y="0"/>
                  </a:moveTo>
                  <a:lnTo>
                    <a:pt x="0" y="0"/>
                  </a:lnTo>
                  <a:lnTo>
                    <a:pt x="0" y="2202179"/>
                  </a:lnTo>
                  <a:lnTo>
                    <a:pt x="1744979" y="2202179"/>
                  </a:lnTo>
                  <a:lnTo>
                    <a:pt x="17449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90790" y="1037590"/>
              <a:ext cx="1744980" cy="2202180"/>
            </a:xfrm>
            <a:custGeom>
              <a:avLst/>
              <a:gdLst/>
              <a:ahLst/>
              <a:cxnLst/>
              <a:rect l="l" t="t" r="r" b="b"/>
              <a:pathLst>
                <a:path w="1744979" h="2202180">
                  <a:moveTo>
                    <a:pt x="0" y="2202179"/>
                  </a:moveTo>
                  <a:lnTo>
                    <a:pt x="0" y="0"/>
                  </a:lnTo>
                  <a:lnTo>
                    <a:pt x="1744979" y="0"/>
                  </a:lnTo>
                  <a:lnTo>
                    <a:pt x="1744979" y="2202179"/>
                  </a:lnTo>
                  <a:lnTo>
                    <a:pt x="0" y="2202179"/>
                  </a:lnTo>
                  <a:close/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5275" y="1116320"/>
              <a:ext cx="1372006" cy="20692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38860" y="1288796"/>
            <a:ext cx="8642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006FC0"/>
                </a:solidFill>
              </a:rPr>
              <a:t>Les</a:t>
            </a:r>
            <a:r>
              <a:rPr sz="4800" spc="-10" dirty="0">
                <a:solidFill>
                  <a:srgbClr val="006FC0"/>
                </a:solidFill>
              </a:rPr>
              <a:t> </a:t>
            </a:r>
            <a:r>
              <a:rPr sz="4800" dirty="0">
                <a:solidFill>
                  <a:srgbClr val="006FC0"/>
                </a:solidFill>
              </a:rPr>
              <a:t>Maires</a:t>
            </a:r>
            <a:r>
              <a:rPr sz="4800" spc="10" dirty="0">
                <a:solidFill>
                  <a:srgbClr val="006FC0"/>
                </a:solidFill>
              </a:rPr>
              <a:t> </a:t>
            </a:r>
            <a:r>
              <a:rPr sz="4800" dirty="0">
                <a:solidFill>
                  <a:srgbClr val="006FC0"/>
                </a:solidFill>
              </a:rPr>
              <a:t>des</a:t>
            </a:r>
            <a:r>
              <a:rPr sz="4800" spc="-5" dirty="0">
                <a:solidFill>
                  <a:srgbClr val="006FC0"/>
                </a:solidFill>
              </a:rPr>
              <a:t> </a:t>
            </a:r>
            <a:r>
              <a:rPr sz="4800" spc="-35" dirty="0">
                <a:solidFill>
                  <a:srgbClr val="006FC0"/>
                </a:solidFill>
              </a:rPr>
              <a:t>Hauts-</a:t>
            </a:r>
            <a:r>
              <a:rPr sz="4800" spc="-30" dirty="0">
                <a:solidFill>
                  <a:srgbClr val="006FC0"/>
                </a:solidFill>
              </a:rPr>
              <a:t>de-</a:t>
            </a:r>
            <a:r>
              <a:rPr sz="4800" spc="-10" dirty="0">
                <a:solidFill>
                  <a:srgbClr val="006FC0"/>
                </a:solidFill>
              </a:rPr>
              <a:t>Seine</a:t>
            </a:r>
            <a:endParaRPr sz="4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0" y="3486911"/>
            <a:ext cx="2988563" cy="16611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63556" y="5625084"/>
            <a:ext cx="1714500" cy="952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6" rIns="0" bIns="0" rtlCol="0">
            <a:spAutoFit/>
          </a:bodyPr>
          <a:lstStyle/>
          <a:p>
            <a:pPr marL="970470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704070" algn="ctr">
              <a:lnSpc>
                <a:spcPct val="100000"/>
              </a:lnSpc>
            </a:pPr>
            <a:r>
              <a:rPr dirty="0"/>
              <a:t>des</a:t>
            </a:r>
            <a:r>
              <a:rPr spc="30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pic>
        <p:nvPicPr>
          <p:cNvPr id="4" name="object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8239" y="675673"/>
            <a:ext cx="1336548" cy="1653978"/>
          </a:xfrm>
          <a:prstGeom prst="rect">
            <a:avLst/>
          </a:prstGeom>
        </p:spPr>
      </p:pic>
      <p:pic>
        <p:nvPicPr>
          <p:cNvPr id="5" name="object 5" descr="Manuel AESCHLIMANN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39411" y="620268"/>
            <a:ext cx="1338072" cy="183794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6753" y="583691"/>
            <a:ext cx="1223079" cy="18379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6527" y="3508238"/>
            <a:ext cx="1338072" cy="1606313"/>
          </a:xfrm>
          <a:prstGeom prst="rect">
            <a:avLst/>
          </a:prstGeom>
        </p:spPr>
      </p:pic>
      <p:pic>
        <p:nvPicPr>
          <p:cNvPr id="8" name="object 8" descr="Pierre-Christophe BAGUET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39411" y="3364991"/>
            <a:ext cx="1339596" cy="1836419"/>
          </a:xfrm>
          <a:prstGeom prst="rect">
            <a:avLst/>
          </a:prstGeom>
        </p:spPr>
      </p:pic>
      <p:pic>
        <p:nvPicPr>
          <p:cNvPr id="9" name="object 9" descr="Patrick DONATH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80019" y="3392423"/>
            <a:ext cx="1339596" cy="183642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72871" y="2448560"/>
            <a:ext cx="209867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0" marR="5080" indent="-184785"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Aude NODÉ-LANGLOIS</a:t>
            </a:r>
          </a:p>
          <a:p>
            <a:pPr marL="196850" marR="5080" indent="-18478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d’Antony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10659" y="2460117"/>
            <a:ext cx="23171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Manuel</a:t>
            </a:r>
            <a:r>
              <a:rPr sz="14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AESCHLIMANN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d’Asnières-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sur-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Seine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77404" y="2473198"/>
            <a:ext cx="1618996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Hélène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CILLIÈRES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Bagneux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2000" y="5221985"/>
            <a:ext cx="240499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Pierre CROSNIER LECONTE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Bois-Colombes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95521" y="5207634"/>
            <a:ext cx="259969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Pierre-Christophe</a:t>
            </a:r>
            <a:r>
              <a:rPr sz="14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BAGUET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Boulogne-Billancourt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5568" y="5228920"/>
            <a:ext cx="206946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Patrick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DONATH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Bourg-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la-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Reine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93095" y="5750052"/>
            <a:ext cx="1714500" cy="952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0356" y="525780"/>
            <a:ext cx="1488948" cy="1834896"/>
          </a:xfrm>
          <a:prstGeom prst="rect">
            <a:avLst/>
          </a:prstGeom>
        </p:spPr>
      </p:pic>
      <p:pic>
        <p:nvPicPr>
          <p:cNvPr id="4" name="object 4" descr="Jean-Didier BERGER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6020" y="3796284"/>
            <a:ext cx="1494916" cy="1834895"/>
          </a:xfrm>
          <a:prstGeom prst="rect">
            <a:avLst/>
          </a:prstGeom>
        </p:spPr>
      </p:pic>
      <p:pic>
        <p:nvPicPr>
          <p:cNvPr id="5" name="object 5" descr="Remi MUZEAU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56532" y="3796284"/>
            <a:ext cx="1514856" cy="18348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0356" y="3948683"/>
            <a:ext cx="1530096" cy="1530096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6" rIns="0" bIns="0" rtlCol="0">
            <a:spAutoFit/>
          </a:bodyPr>
          <a:lstStyle/>
          <a:p>
            <a:pPr marL="976312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763125" algn="ctr">
              <a:lnSpc>
                <a:spcPct val="100000"/>
              </a:lnSpc>
            </a:pPr>
            <a:r>
              <a:rPr dirty="0"/>
              <a:t>des</a:t>
            </a:r>
            <a:r>
              <a:rPr spc="30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12583" y="2398268"/>
            <a:ext cx="20066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spc="-10" dirty="0">
                <a:solidFill>
                  <a:srgbClr val="006FC0"/>
                </a:solidFill>
                <a:latin typeface="Arial"/>
                <a:cs typeface="Arial"/>
              </a:rPr>
              <a:t>Thierry BESANÇON</a:t>
            </a:r>
            <a:endParaRPr sz="1400" b="1" spc="-10" dirty="0">
              <a:solidFill>
                <a:srgbClr val="006FC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Chaville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56990" y="5659323"/>
            <a:ext cx="23133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Rémi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MUZEAU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Clichy-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la-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Garenne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08342" y="5659323"/>
            <a:ext cx="192023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 err="1">
                <a:solidFill>
                  <a:srgbClr val="006FC0"/>
                </a:solidFill>
                <a:latin typeface="Arial"/>
                <a:cs typeface="Arial"/>
              </a:rPr>
              <a:t>Joakim</a:t>
            </a:r>
            <a:r>
              <a:rPr lang="fr-FR" sz="1400" b="1" dirty="0">
                <a:solidFill>
                  <a:srgbClr val="006FC0"/>
                </a:solidFill>
                <a:latin typeface="Arial"/>
                <a:cs typeface="Arial"/>
              </a:rPr>
              <a:t> GIACOMONI</a:t>
            </a:r>
            <a:endParaRPr sz="140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Colombes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1" name="object 11" descr="Carl SEGAUD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4524" y="525780"/>
            <a:ext cx="1338072" cy="1834896"/>
          </a:xfrm>
          <a:prstGeom prst="rect">
            <a:avLst/>
          </a:prstGeom>
        </p:spPr>
      </p:pic>
      <p:pic>
        <p:nvPicPr>
          <p:cNvPr id="12" name="object 12" descr="Nadege AZZAZ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56532" y="525780"/>
            <a:ext cx="1415796" cy="183489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652983" y="2398268"/>
            <a:ext cx="23241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Carl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SEGAUD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Châtenay-Malabry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86809" y="2388870"/>
            <a:ext cx="15557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Nadège</a:t>
            </a:r>
            <a:r>
              <a:rPr sz="1400" b="1" spc="-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AZZAZ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Châtillon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5024" y="5659373"/>
            <a:ext cx="145732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735" algn="ctr">
              <a:lnSpc>
                <a:spcPct val="100000"/>
              </a:lnSpc>
              <a:spcBef>
                <a:spcPts val="105"/>
              </a:spcBef>
              <a:tabLst>
                <a:tab pos="654050" algn="l"/>
              </a:tabLst>
            </a:pPr>
            <a:r>
              <a:rPr sz="1400" b="1" spc="-20" dirty="0">
                <a:solidFill>
                  <a:srgbClr val="0070BF"/>
                </a:solidFill>
                <a:latin typeface="Arial"/>
                <a:cs typeface="Arial"/>
              </a:rPr>
              <a:t>Yves</a:t>
            </a:r>
            <a:r>
              <a:rPr lang="fr-FR" sz="1400" b="1" spc="-20" dirty="0">
                <a:solidFill>
                  <a:srgbClr val="0070B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70BF"/>
                </a:solidFill>
                <a:latin typeface="Arial"/>
                <a:cs typeface="Arial"/>
              </a:rPr>
              <a:t>COSCAS</a:t>
            </a:r>
            <a:endParaRPr sz="14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sz="1400" b="1" dirty="0">
                <a:solidFill>
                  <a:srgbClr val="0070BF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70B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70BF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70BF"/>
                </a:solidFill>
                <a:latin typeface="Arial"/>
                <a:cs typeface="Arial"/>
              </a:rPr>
              <a:t> Clamart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16000" y="3677920"/>
            <a:ext cx="1615440" cy="1991360"/>
            <a:chOff x="1016000" y="3677920"/>
            <a:chExt cx="1615440" cy="1991360"/>
          </a:xfrm>
        </p:grpSpPr>
        <p:sp>
          <p:nvSpPr>
            <p:cNvPr id="17" name="object 17"/>
            <p:cNvSpPr/>
            <p:nvPr/>
          </p:nvSpPr>
          <p:spPr>
            <a:xfrm>
              <a:off x="1047750" y="3709670"/>
              <a:ext cx="1551940" cy="1927860"/>
            </a:xfrm>
            <a:custGeom>
              <a:avLst/>
              <a:gdLst/>
              <a:ahLst/>
              <a:cxnLst/>
              <a:rect l="l" t="t" r="r" b="b"/>
              <a:pathLst>
                <a:path w="1551939" h="1927860">
                  <a:moveTo>
                    <a:pt x="1551939" y="0"/>
                  </a:moveTo>
                  <a:lnTo>
                    <a:pt x="0" y="0"/>
                  </a:lnTo>
                  <a:lnTo>
                    <a:pt x="0" y="1927860"/>
                  </a:lnTo>
                  <a:lnTo>
                    <a:pt x="1551939" y="1927860"/>
                  </a:lnTo>
                  <a:lnTo>
                    <a:pt x="1551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7750" y="3709670"/>
              <a:ext cx="1551940" cy="1927860"/>
            </a:xfrm>
            <a:custGeom>
              <a:avLst/>
              <a:gdLst/>
              <a:ahLst/>
              <a:cxnLst/>
              <a:rect l="l" t="t" r="r" b="b"/>
              <a:pathLst>
                <a:path w="1551939" h="1927860">
                  <a:moveTo>
                    <a:pt x="0" y="1927860"/>
                  </a:moveTo>
                  <a:lnTo>
                    <a:pt x="0" y="0"/>
                  </a:lnTo>
                  <a:lnTo>
                    <a:pt x="1551939" y="0"/>
                  </a:lnTo>
                  <a:lnTo>
                    <a:pt x="1551939" y="1927860"/>
                  </a:lnTo>
                  <a:lnTo>
                    <a:pt x="0" y="1927860"/>
                  </a:lnTo>
                  <a:close/>
                </a:path>
              </a:pathLst>
            </a:custGeom>
            <a:ln w="634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9519" y="3707612"/>
              <a:ext cx="1212951" cy="18194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93095" y="5750052"/>
            <a:ext cx="1714500" cy="952500"/>
          </a:xfrm>
          <a:prstGeom prst="rect">
            <a:avLst/>
          </a:prstGeom>
        </p:spPr>
      </p:pic>
      <p:pic>
        <p:nvPicPr>
          <p:cNvPr id="3" name="object 3" descr="Jacques KOSSOWSKI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1663" y="323088"/>
            <a:ext cx="1481327" cy="18364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2307" y="323088"/>
            <a:ext cx="1337041" cy="1836419"/>
          </a:xfrm>
          <a:prstGeom prst="rect">
            <a:avLst/>
          </a:prstGeom>
        </p:spPr>
      </p:pic>
      <p:pic>
        <p:nvPicPr>
          <p:cNvPr id="5" name="object 5" descr="Jeanne BECART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8664" y="339852"/>
            <a:ext cx="1484376" cy="1834896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6" rIns="0" bIns="0" rtlCol="0">
            <a:spAutoFit/>
          </a:bodyPr>
          <a:lstStyle/>
          <a:p>
            <a:pPr marL="976312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763125" algn="ctr">
              <a:lnSpc>
                <a:spcPct val="100000"/>
              </a:lnSpc>
            </a:pPr>
            <a:r>
              <a:rPr dirty="0"/>
              <a:t>des</a:t>
            </a:r>
            <a:r>
              <a:rPr spc="30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7244" y="2186127"/>
            <a:ext cx="18903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Jacques</a:t>
            </a:r>
            <a:r>
              <a:rPr sz="14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KOSSOWSKI</a:t>
            </a:r>
            <a:endParaRPr sz="1400">
              <a:latin typeface="Arial"/>
              <a:cs typeface="Arial"/>
            </a:endParaRPr>
          </a:p>
          <a:p>
            <a:pPr marL="71755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Courbevoie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76878" y="2186127"/>
            <a:ext cx="25361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>
                <a:solidFill>
                  <a:srgbClr val="006FC0"/>
                </a:solidFill>
                <a:latin typeface="Arial"/>
                <a:cs typeface="Arial"/>
              </a:rPr>
              <a:t>Pauline LE FUR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 de</a:t>
            </a:r>
            <a:r>
              <a:rPr sz="14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Fontenay-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aux-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Roses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86598" y="2268727"/>
            <a:ext cx="15062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Jeanne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BECART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Garches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8593" y="5144261"/>
            <a:ext cx="191198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Patrice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LECLERC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Gennevilliers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1663" y="3279647"/>
            <a:ext cx="1415796" cy="18364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0164" y="3279647"/>
            <a:ext cx="1735836" cy="1831036"/>
          </a:xfrm>
          <a:prstGeom prst="rect">
            <a:avLst/>
          </a:prstGeom>
        </p:spPr>
      </p:pic>
      <p:pic>
        <p:nvPicPr>
          <p:cNvPr id="13" name="object 13" descr="Monique RAIMBAULT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94092" y="3279647"/>
            <a:ext cx="1488948" cy="183642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963415" y="5144261"/>
            <a:ext cx="238252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spcBef>
                <a:spcPts val="105"/>
              </a:spcBef>
            </a:pPr>
            <a:r>
              <a:rPr lang="fr-FR" sz="1400" b="1" dirty="0">
                <a:solidFill>
                  <a:srgbClr val="006FC0"/>
                </a:solidFill>
                <a:latin typeface="Trebuchet MS"/>
              </a:rPr>
              <a:t>Thierry LEFÈVRE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d’Issy-les-Moulineaux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50151" y="5110683"/>
            <a:ext cx="26123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Trebuchet MS"/>
                <a:cs typeface="Trebuchet MS"/>
              </a:rPr>
              <a:t>Monique</a:t>
            </a:r>
            <a:r>
              <a:rPr sz="1400" b="1" spc="-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rebuchet MS"/>
                <a:cs typeface="Trebuchet MS"/>
              </a:rPr>
              <a:t>RAIMBAULT</a:t>
            </a:r>
            <a:endParaRPr sz="14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Trebuchet MS"/>
                <a:cs typeface="Trebuchet MS"/>
              </a:rPr>
              <a:t>Maire</a:t>
            </a:r>
            <a:r>
              <a:rPr sz="1400" b="1" spc="-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rebuchet MS"/>
                <a:cs typeface="Trebuchet MS"/>
              </a:rPr>
              <a:t>de</a:t>
            </a:r>
            <a:r>
              <a:rPr sz="1400" b="1" spc="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rebuchet MS"/>
                <a:cs typeface="Trebuchet MS"/>
              </a:rPr>
              <a:t>La</a:t>
            </a:r>
            <a:r>
              <a:rPr sz="1400" b="1" spc="1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rebuchet MS"/>
                <a:cs typeface="Trebuchet MS"/>
              </a:rPr>
              <a:t>Garenne-Colombes</a:t>
            </a:r>
            <a:endParaRPr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4140" y="5696711"/>
            <a:ext cx="1714500" cy="952500"/>
          </a:xfrm>
          <a:prstGeom prst="rect">
            <a:avLst/>
          </a:prstGeom>
        </p:spPr>
      </p:pic>
      <p:pic>
        <p:nvPicPr>
          <p:cNvPr id="3" name="object 3" descr="Agnes POTTIER-DUMA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0096" y="592836"/>
            <a:ext cx="1481328" cy="18364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5208" y="592836"/>
            <a:ext cx="1427269" cy="1836420"/>
          </a:xfrm>
          <a:prstGeom prst="rect">
            <a:avLst/>
          </a:prstGeom>
        </p:spPr>
      </p:pic>
      <p:pic>
        <p:nvPicPr>
          <p:cNvPr id="5" name="object 5" descr="Denis LARGHERO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30096" y="3393947"/>
            <a:ext cx="1440180" cy="1836420"/>
          </a:xfrm>
          <a:prstGeom prst="rect">
            <a:avLst/>
          </a:prstGeom>
        </p:spPr>
      </p:pic>
      <p:pic>
        <p:nvPicPr>
          <p:cNvPr id="6" name="object 6" descr="Etienne LENGEREAU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71415" y="3395471"/>
            <a:ext cx="1362710" cy="1836420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66275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565640" algn="ctr">
              <a:lnSpc>
                <a:spcPct val="100000"/>
              </a:lnSpc>
            </a:pPr>
            <a:r>
              <a:rPr dirty="0"/>
              <a:t>des</a:t>
            </a:r>
            <a:r>
              <a:rPr spc="40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435722" y="5252973"/>
            <a:ext cx="228536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893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Philippe</a:t>
            </a:r>
            <a:r>
              <a:rPr sz="1400" b="1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PEMEZEC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Plessis-Robinson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3263" y="2457069"/>
            <a:ext cx="20955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Agnès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POTTIER-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DUMAS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Levallois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14800" y="2457069"/>
            <a:ext cx="2276602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 algn="ctr">
              <a:lnSpc>
                <a:spcPct val="100000"/>
              </a:lnSpc>
              <a:spcBef>
                <a:spcPts val="105"/>
              </a:spcBef>
            </a:pPr>
            <a:r>
              <a:rPr lang="fr-FR" sz="1400" b="1" dirty="0">
                <a:solidFill>
                  <a:srgbClr val="006FC0"/>
                </a:solidFill>
                <a:latin typeface="Arial"/>
                <a:cs typeface="Arial"/>
              </a:rPr>
              <a:t>Sonia FIGUÈRES </a:t>
            </a:r>
          </a:p>
          <a:p>
            <a:pPr marL="268605" marR="5080" indent="-25654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Malakoff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26579" y="2429382"/>
            <a:ext cx="24523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905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Christiane</a:t>
            </a:r>
            <a:r>
              <a:rPr sz="14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BARODY-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WEISS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Marnes-la-Coquette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4757" y="5252973"/>
            <a:ext cx="15697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 marR="5080" indent="-4762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Denis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LARGHERO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Meudon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85869" y="5252973"/>
            <a:ext cx="182626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Etienne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LENGEREAU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Montrouge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67828" y="592836"/>
            <a:ext cx="1434083" cy="18364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30895" y="3389376"/>
            <a:ext cx="1370329" cy="18364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69295" y="5759196"/>
            <a:ext cx="1714500" cy="952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866" rIns="0" bIns="0" rtlCol="0">
            <a:spAutoFit/>
          </a:bodyPr>
          <a:lstStyle/>
          <a:p>
            <a:pPr marL="957199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Maires</a:t>
            </a:r>
          </a:p>
          <a:p>
            <a:pPr marL="9571990" algn="ctr">
              <a:lnSpc>
                <a:spcPct val="100000"/>
              </a:lnSpc>
            </a:pPr>
            <a:r>
              <a:rPr dirty="0"/>
              <a:t>des</a:t>
            </a:r>
            <a:r>
              <a:rPr spc="30" dirty="0"/>
              <a:t> </a:t>
            </a:r>
            <a:r>
              <a:rPr spc="-10" dirty="0"/>
              <a:t>Hauts-</a:t>
            </a:r>
            <a:r>
              <a:rPr spc="-20" dirty="0"/>
              <a:t>de-</a:t>
            </a:r>
            <a:r>
              <a:rPr spc="-10" dirty="0"/>
              <a:t>Seine</a:t>
            </a:r>
          </a:p>
        </p:txBody>
      </p:sp>
      <p:pic>
        <p:nvPicPr>
          <p:cNvPr id="4" name="object 4" descr="Jean-Christophe FROMANTIN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3879" y="504444"/>
            <a:ext cx="1466088" cy="1836419"/>
          </a:xfrm>
          <a:prstGeom prst="rect">
            <a:avLst/>
          </a:prstGeom>
        </p:spPr>
      </p:pic>
      <p:pic>
        <p:nvPicPr>
          <p:cNvPr id="5" name="object 5" descr="Joelle CECCALDI-RAYNAU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66659" y="504444"/>
            <a:ext cx="1467611" cy="1836419"/>
          </a:xfrm>
          <a:prstGeom prst="rect">
            <a:avLst/>
          </a:prstGeom>
        </p:spPr>
      </p:pic>
      <p:pic>
        <p:nvPicPr>
          <p:cNvPr id="6" name="object 6" descr="Éric BERDOATI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73879" y="3601211"/>
            <a:ext cx="1466088" cy="1836420"/>
          </a:xfrm>
          <a:prstGeom prst="rect">
            <a:avLst/>
          </a:prstGeom>
        </p:spPr>
      </p:pic>
      <p:pic>
        <p:nvPicPr>
          <p:cNvPr id="7" name="object 7" descr="Philippe LAURENT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66659" y="3601211"/>
            <a:ext cx="1467611" cy="18364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77111" y="3601211"/>
            <a:ext cx="1482852" cy="18364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62633" y="2367152"/>
            <a:ext cx="15265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0014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Raphaël</a:t>
            </a:r>
            <a:r>
              <a:rPr sz="14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ADAM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 Nanterre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5090" y="2338832"/>
            <a:ext cx="25355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750" marR="5080" indent="-14668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Jean-Christophe</a:t>
            </a:r>
            <a:r>
              <a:rPr sz="14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FROMANTIN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Neuilly-sur-Seine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1502" y="2366263"/>
            <a:ext cx="24212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Joëlle</a:t>
            </a:r>
            <a:r>
              <a:rPr sz="1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CECCALDI-RAYNAUD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Puteaux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69" y="5465165"/>
            <a:ext cx="22072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323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Patrick</a:t>
            </a:r>
            <a:r>
              <a:rPr sz="14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OLLIER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Rueil-Malmaison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10939" y="5465165"/>
            <a:ext cx="17926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Eric</a:t>
            </a:r>
            <a:r>
              <a:rPr sz="14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BERDOATI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Saint-</a:t>
            </a:r>
            <a:r>
              <a:rPr sz="1400" b="1" spc="-20" dirty="0">
                <a:solidFill>
                  <a:srgbClr val="006FC0"/>
                </a:solidFill>
                <a:latin typeface="Arial"/>
                <a:cs typeface="Arial"/>
              </a:rPr>
              <a:t>Cloud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97826" y="5438647"/>
            <a:ext cx="160655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Philippe</a:t>
            </a:r>
            <a:r>
              <a:rPr sz="1400" b="1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LAURENT</a:t>
            </a:r>
            <a:endParaRPr sz="1400">
              <a:latin typeface="Arial"/>
              <a:cs typeface="Arial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Maire</a:t>
            </a:r>
            <a:r>
              <a:rPr sz="14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Sceaux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77111" y="504444"/>
            <a:ext cx="1467612" cy="18364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43145</TotalTime>
  <Words>284</Words>
  <Application>Microsoft Office PowerPoint</Application>
  <PresentationFormat>Grand écran</PresentationFormat>
  <Paragraphs>92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Office Theme</vt:lpstr>
      <vt:lpstr>Présentation PowerPoint</vt:lpstr>
      <vt:lpstr>Bureau de l’AMD 92</vt:lpstr>
      <vt:lpstr>Bureau de l’AMD 92</vt:lpstr>
      <vt:lpstr>Les Maires des Hauts-de-Seine</vt:lpstr>
      <vt:lpstr>Maires des Hauts-de-Seine</vt:lpstr>
      <vt:lpstr>Maires des Hauts-de-Seine</vt:lpstr>
      <vt:lpstr>Maires des Hauts-de-Seine</vt:lpstr>
      <vt:lpstr>Maires des Hauts-de-Seine</vt:lpstr>
      <vt:lpstr>Maires des Hauts-de-Seine</vt:lpstr>
      <vt:lpstr>Maires des Hauts-de-Seine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Département  des Hauts-de-Seine</dc:title>
  <dc:creator>Alexandra Le Guevello</dc:creator>
  <cp:lastModifiedBy>KARINE FISCHER</cp:lastModifiedBy>
  <cp:revision>5</cp:revision>
  <dcterms:created xsi:type="dcterms:W3CDTF">2026-01-29T10:14:43Z</dcterms:created>
  <dcterms:modified xsi:type="dcterms:W3CDTF">2026-06-24T13:06:52Z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2023-11-14T00:00:00Z</vt:filetime>
  </property>
  <property fmtid="{D5CDD505-2E9C-101B-9397-08002B2CF9AE}" pid="3" name="LastSaved">
    <vt:filetime>2026-01-29T00:00:00Z</vt:filetime>
  </property>
</Properties>
</file>